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sldIdLst>
    <p:sldId id="256" r:id="rId2"/>
    <p:sldId id="304" r:id="rId3"/>
    <p:sldId id="303" r:id="rId4"/>
    <p:sldId id="258" r:id="rId5"/>
    <p:sldId id="296" r:id="rId6"/>
    <p:sldId id="313" r:id="rId7"/>
    <p:sldId id="314" r:id="rId8"/>
    <p:sldId id="315" r:id="rId9"/>
    <p:sldId id="311" r:id="rId10"/>
    <p:sldId id="312" r:id="rId11"/>
    <p:sldId id="316" r:id="rId12"/>
    <p:sldId id="317" r:id="rId13"/>
    <p:sldId id="318" r:id="rId14"/>
    <p:sldId id="319" r:id="rId15"/>
    <p:sldId id="320" r:id="rId16"/>
    <p:sldId id="321" r:id="rId17"/>
    <p:sldId id="309" r:id="rId18"/>
    <p:sldId id="292" r:id="rId19"/>
    <p:sldId id="306" r:id="rId20"/>
    <p:sldId id="310" r:id="rId21"/>
    <p:sldId id="293" r:id="rId22"/>
    <p:sldId id="298" r:id="rId23"/>
    <p:sldId id="294" r:id="rId24"/>
    <p:sldId id="299" r:id="rId25"/>
    <p:sldId id="300" r:id="rId26"/>
    <p:sldId id="301" r:id="rId27"/>
    <p:sldId id="302" r:id="rId28"/>
    <p:sldId id="305" r:id="rId29"/>
    <p:sldId id="297" r:id="rId30"/>
    <p:sldId id="259" r:id="rId31"/>
    <p:sldId id="260" r:id="rId32"/>
    <p:sldId id="261" r:id="rId33"/>
    <p:sldId id="262" r:id="rId34"/>
    <p:sldId id="263" r:id="rId35"/>
    <p:sldId id="264" r:id="rId36"/>
    <p:sldId id="286" r:id="rId37"/>
    <p:sldId id="282" r:id="rId38"/>
    <p:sldId id="288" r:id="rId39"/>
    <p:sldId id="287" r:id="rId40"/>
    <p:sldId id="290" r:id="rId41"/>
    <p:sldId id="291" r:id="rId42"/>
    <p:sldId id="270" r:id="rId43"/>
    <p:sldId id="289" r:id="rId44"/>
    <p:sldId id="265" r:id="rId45"/>
    <p:sldId id="281" r:id="rId46"/>
    <p:sldId id="266" r:id="rId47"/>
    <p:sldId id="267" r:id="rId48"/>
    <p:sldId id="268" r:id="rId49"/>
    <p:sldId id="269" r:id="rId50"/>
    <p:sldId id="283" r:id="rId51"/>
    <p:sldId id="285" r:id="rId52"/>
    <p:sldId id="271" r:id="rId53"/>
    <p:sldId id="272" r:id="rId54"/>
    <p:sldId id="273" r:id="rId55"/>
    <p:sldId id="274" r:id="rId56"/>
    <p:sldId id="275" r:id="rId57"/>
    <p:sldId id="276" r:id="rId58"/>
    <p:sldId id="277" r:id="rId59"/>
    <p:sldId id="278" r:id="rId60"/>
    <p:sldId id="279" r:id="rId61"/>
    <p:sldId id="280" r:id="rId62"/>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387" autoAdjust="0"/>
  </p:normalViewPr>
  <p:slideViewPr>
    <p:cSldViewPr snapToGrid="0">
      <p:cViewPr varScale="1">
        <p:scale>
          <a:sx n="102" d="100"/>
          <a:sy n="102" d="100"/>
        </p:scale>
        <p:origin x="15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06/06/2025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21</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23</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24</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25</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26</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27</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28</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4.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5.svg"/><Relationship Id="rId9" Type="http://schemas.openxmlformats.org/officeDocument/2006/relationships/image" Target="../media/image61.png"/><Relationship Id="rId14" Type="http://schemas.openxmlformats.org/officeDocument/2006/relationships/image" Target="../media/image51.sv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9.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sv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4.png"/><Relationship Id="rId9" Type="http://schemas.openxmlformats.org/officeDocument/2006/relationships/image" Target="../media/image71.png"/><Relationship Id="rId1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9.png"/><Relationship Id="rId3" Type="http://schemas.openxmlformats.org/officeDocument/2006/relationships/image" Target="../media/image7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80.png"/><Relationship Id="rId5" Type="http://schemas.openxmlformats.org/officeDocument/2006/relationships/image" Target="../media/image4.pn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png"/><Relationship Id="rId3" Type="http://schemas.openxmlformats.org/officeDocument/2006/relationships/image" Target="../media/image75.sv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86.png"/><Relationship Id="rId5" Type="http://schemas.openxmlformats.org/officeDocument/2006/relationships/image" Target="../media/image4.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4.png"/><Relationship Id="rId14"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9.png"/><Relationship Id="rId9"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hyperlink" Target="https://doi.org/10.1109/VTC2021-Spring51267.2021.9448932"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3.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9.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0.png"/><Relationship Id="rId5" Type="http://schemas.openxmlformats.org/officeDocument/2006/relationships/image" Target="../media/image5.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image" Target="../media/image320.png"/><Relationship Id="rId14" Type="http://schemas.openxmlformats.org/officeDocument/2006/relationships/image" Target="../media/image46.png"/><Relationship Id="rId22" Type="http://schemas.openxmlformats.org/officeDocument/2006/relationships/image" Target="../media/image530.png"/></Relationships>
</file>

<file path=ppt/slides/_rels/slide18.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4.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3.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5.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19.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4.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3.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5.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7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7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4.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3.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2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3.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5.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28.png"/><Relationship Id="rId22" Type="http://schemas.openxmlformats.org/officeDocument/2006/relationships/image" Target="../media/image136.png"/></Relationships>
</file>

<file path=ppt/slides/_rels/slide2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3.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5.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44.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3.png"/><Relationship Id="rId7" Type="http://schemas.openxmlformats.org/officeDocument/2006/relationships/image" Target="../media/image152.png"/><Relationship Id="rId12" Type="http://schemas.openxmlformats.org/officeDocument/2006/relationships/image" Target="../media/image11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16.png"/><Relationship Id="rId5" Type="http://schemas.openxmlformats.org/officeDocument/2006/relationships/image" Target="../media/image5.svg"/><Relationship Id="rId10" Type="http://schemas.openxmlformats.org/officeDocument/2006/relationships/image" Target="../media/image155.png"/><Relationship Id="rId4" Type="http://schemas.openxmlformats.org/officeDocument/2006/relationships/image" Target="../media/image4.png"/><Relationship Id="rId9" Type="http://schemas.openxmlformats.org/officeDocument/2006/relationships/image" Target="../media/image154.png"/><Relationship Id="rId14"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3.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5.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17.svg"/><Relationship Id="rId19" Type="http://schemas.openxmlformats.org/officeDocument/2006/relationships/image" Target="../media/image165.png"/><Relationship Id="rId4" Type="http://schemas.openxmlformats.org/officeDocument/2006/relationships/image" Target="../media/image4.png"/><Relationship Id="rId9" Type="http://schemas.openxmlformats.org/officeDocument/2006/relationships/image" Target="../media/image116.png"/><Relationship Id="rId14" Type="http://schemas.openxmlformats.org/officeDocument/2006/relationships/image" Target="../media/image160.png"/><Relationship Id="rId22" Type="http://schemas.openxmlformats.org/officeDocument/2006/relationships/image" Target="../media/image168.png"/></Relationships>
</file>

<file path=ppt/slides/_rels/slide2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3.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19.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5.svg"/><Relationship Id="rId15" Type="http://schemas.openxmlformats.org/officeDocument/2006/relationships/image" Target="../media/image177.png"/><Relationship Id="rId10" Type="http://schemas.openxmlformats.org/officeDocument/2006/relationships/image" Target="../media/image117.svg"/><Relationship Id="rId19" Type="http://schemas.openxmlformats.org/officeDocument/2006/relationships/image" Target="../media/image181.png"/><Relationship Id="rId4" Type="http://schemas.openxmlformats.org/officeDocument/2006/relationships/image" Target="../media/image4.png"/><Relationship Id="rId9" Type="http://schemas.openxmlformats.org/officeDocument/2006/relationships/image" Target="../media/image116.png"/><Relationship Id="rId14" Type="http://schemas.openxmlformats.org/officeDocument/2006/relationships/image" Target="../media/image176.png"/></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3.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5.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78.png"/></Relationships>
</file>

<file path=ppt/slides/_rels/slide2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3.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5.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87.pn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3.png"/><Relationship Id="rId7" Type="http://schemas.openxmlformats.org/officeDocument/2006/relationships/image" Target="../media/image152.png"/><Relationship Id="rId12" Type="http://schemas.openxmlformats.org/officeDocument/2006/relationships/image" Target="../media/image117.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16.png"/><Relationship Id="rId5" Type="http://schemas.openxmlformats.org/officeDocument/2006/relationships/image" Target="../media/image5.svg"/><Relationship Id="rId10" Type="http://schemas.openxmlformats.org/officeDocument/2006/relationships/image" Target="../media/image155.png"/><Relationship Id="rId4" Type="http://schemas.openxmlformats.org/officeDocument/2006/relationships/image" Target="../media/image4.png"/><Relationship Id="rId9" Type="http://schemas.openxmlformats.org/officeDocument/2006/relationships/image" Target="../media/image154.png"/><Relationship Id="rId14" Type="http://schemas.openxmlformats.org/officeDocument/2006/relationships/image" Target="../media/image15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23.png"/><Relationship Id="rId10" Type="http://schemas.openxmlformats.org/officeDocument/2006/relationships/image" Target="../media/image203.png"/><Relationship Id="rId4" Type="http://schemas.openxmlformats.org/officeDocument/2006/relationships/image" Target="../media/image122.png"/><Relationship Id="rId9" Type="http://schemas.openxmlformats.org/officeDocument/2006/relationships/image" Target="../media/image197.png"/></Relationships>
</file>

<file path=ppt/slides/_rels/slide3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22.png"/><Relationship Id="rId7" Type="http://schemas.openxmlformats.org/officeDocument/2006/relationships/image" Target="../media/image179.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123.png"/><Relationship Id="rId9" Type="http://schemas.openxmlformats.org/officeDocument/2006/relationships/image" Target="../media/image197.pn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23.png"/><Relationship Id="rId7" Type="http://schemas.openxmlformats.org/officeDocument/2006/relationships/image" Target="../media/image21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208.png"/><Relationship Id="rId4" Type="http://schemas.openxmlformats.org/officeDocument/2006/relationships/image" Target="../media/image207.png"/></Relationships>
</file>

<file path=ppt/slides/_rels/slide3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23.png"/><Relationship Id="rId7" Type="http://schemas.openxmlformats.org/officeDocument/2006/relationships/image" Target="../media/image21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208.png"/><Relationship Id="rId4" Type="http://schemas.openxmlformats.org/officeDocument/2006/relationships/image" Target="../media/image207.png"/></Relationships>
</file>

<file path=ppt/slides/_rels/slide3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198.png"/><Relationship Id="rId9" Type="http://schemas.openxmlformats.org/officeDocument/2006/relationships/image" Target="../media/image2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2.svg"/><Relationship Id="rId4"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220.png"/><Relationship Id="rId7" Type="http://schemas.openxmlformats.org/officeDocument/2006/relationships/image" Target="../media/image2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2.svg"/><Relationship Id="rId5" Type="http://schemas.openxmlformats.org/officeDocument/2006/relationships/image" Target="../media/image221.png"/><Relationship Id="rId4" Type="http://schemas.openxmlformats.org/officeDocument/2006/relationships/image" Target="../media/image198.png"/></Relationships>
</file>

<file path=ppt/slides/_rels/slide3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25.png"/><Relationship Id="rId9" Type="http://schemas.openxmlformats.org/officeDocument/2006/relationships/image" Target="../media/image23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13.png"/></Relationships>
</file>

<file path=ppt/slides/_rels/slide4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7.png"/><Relationship Id="rId1" Type="http://schemas.openxmlformats.org/officeDocument/2006/relationships/slideLayout" Target="../slideLayouts/slideLayout13.xml"/><Relationship Id="rId4" Type="http://schemas.openxmlformats.org/officeDocument/2006/relationships/image" Target="../media/image213.png"/></Relationships>
</file>

<file path=ppt/slides/_rels/slide4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46.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122.png"/><Relationship Id="rId7" Type="http://schemas.openxmlformats.org/officeDocument/2006/relationships/image" Target="../media/image238.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42.png"/><Relationship Id="rId4" Type="http://schemas.openxmlformats.org/officeDocument/2006/relationships/image" Target="../media/image123.png"/><Relationship Id="rId9" Type="http://schemas.openxmlformats.org/officeDocument/2006/relationships/image" Target="../media/image240.png"/></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7.png"/><Relationship Id="rId1" Type="http://schemas.openxmlformats.org/officeDocument/2006/relationships/slideLayout" Target="../slideLayouts/slideLayout1.xml"/><Relationship Id="rId5" Type="http://schemas.openxmlformats.org/officeDocument/2006/relationships/image" Target="../media/image236.png"/><Relationship Id="rId4" Type="http://schemas.openxmlformats.org/officeDocument/2006/relationships/image" Target="../media/image243.png"/></Relationships>
</file>

<file path=ppt/slides/_rels/slide4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46.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36.png"/></Relationships>
</file>

<file path=ppt/slides/_rels/slide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13.png"/><Relationship Id="rId1" Type="http://schemas.openxmlformats.org/officeDocument/2006/relationships/slideLayout" Target="../slideLayouts/slideLayout1.xml"/><Relationship Id="rId4" Type="http://schemas.openxmlformats.org/officeDocument/2006/relationships/image" Target="../media/image25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3.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3.png"/><Relationship Id="rId3" Type="http://schemas.openxmlformats.org/officeDocument/2006/relationships/image" Target="../media/image122.png"/><Relationship Id="rId7" Type="http://schemas.openxmlformats.org/officeDocument/2006/relationships/image" Target="../media/image258.png"/><Relationship Id="rId12" Type="http://schemas.openxmlformats.org/officeDocument/2006/relationships/image" Target="../media/image240.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56.png"/><Relationship Id="rId11" Type="http://schemas.openxmlformats.org/officeDocument/2006/relationships/image" Target="../media/image262.png"/><Relationship Id="rId5" Type="http://schemas.openxmlformats.org/officeDocument/2006/relationships/image" Target="../media/image242.png"/><Relationship Id="rId10" Type="http://schemas.openxmlformats.org/officeDocument/2006/relationships/image" Target="../media/image261.png"/><Relationship Id="rId4" Type="http://schemas.openxmlformats.org/officeDocument/2006/relationships/image" Target="../media/image123.png"/><Relationship Id="rId9" Type="http://schemas.openxmlformats.org/officeDocument/2006/relationships/image" Target="../media/image260.png"/></Relationships>
</file>

<file path=ppt/slides/_rels/slide5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5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5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64.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65.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5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123.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89.png"/><Relationship Id="rId2" Type="http://schemas.openxmlformats.org/officeDocument/2006/relationships/image" Target="../media/image122.png"/><Relationship Id="rId16" Type="http://schemas.openxmlformats.org/officeDocument/2006/relationships/image" Target="../media/image283.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75.png"/><Relationship Id="rId10" Type="http://schemas.openxmlformats.org/officeDocument/2006/relationships/image" Target="../media/image264.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66.png"/></Relationships>
</file>

<file path=ppt/slides/_rels/slide57.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89.png"/><Relationship Id="rId2" Type="http://schemas.openxmlformats.org/officeDocument/2006/relationships/image" Target="../media/image290.jpeg"/><Relationship Id="rId1" Type="http://schemas.openxmlformats.org/officeDocument/2006/relationships/slideLayout" Target="../slideLayouts/slideLayout1.xml"/><Relationship Id="rId6" Type="http://schemas.openxmlformats.org/officeDocument/2006/relationships/image" Target="../media/image283.png"/><Relationship Id="rId5" Type="http://schemas.openxmlformats.org/officeDocument/2006/relationships/image" Target="../media/image275.png"/><Relationship Id="rId4" Type="http://schemas.openxmlformats.org/officeDocument/2006/relationships/image" Target="../media/image266.png"/></Relationships>
</file>

<file path=ppt/slides/_rels/slide5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92.png"/><Relationship Id="rId1" Type="http://schemas.openxmlformats.org/officeDocument/2006/relationships/slideLayout" Target="../slideLayouts/slideLayout1.xml"/><Relationship Id="rId6" Type="http://schemas.openxmlformats.org/officeDocument/2006/relationships/image" Target="../media/image289.png"/><Relationship Id="rId5" Type="http://schemas.openxmlformats.org/officeDocument/2006/relationships/image" Target="../media/image283.png"/><Relationship Id="rId4" Type="http://schemas.openxmlformats.org/officeDocument/2006/relationships/image" Target="../media/image275.png"/></Relationships>
</file>

<file path=ppt/slides/_rels/slide5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3.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9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svg"/><Relationship Id="rId21" Type="http://schemas.openxmlformats.org/officeDocument/2006/relationships/image" Target="../media/image32.png"/><Relationship Id="rId7" Type="http://schemas.openxmlformats.org/officeDocument/2006/relationships/image" Target="../media/image3.png"/><Relationship Id="rId17" Type="http://schemas.openxmlformats.org/officeDocument/2006/relationships/image" Target="../media/image39.png"/><Relationship Id="rId25" Type="http://schemas.openxmlformats.org/officeDocument/2006/relationships/image" Target="../media/image44.png"/><Relationship Id="rId2" Type="http://schemas.openxmlformats.org/officeDocument/2006/relationships/image" Target="../media/image28.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43.png"/><Relationship Id="rId5" Type="http://schemas.openxmlformats.org/officeDocument/2006/relationships/image" Target="../media/image31.svg"/><Relationship Id="rId15" Type="http://schemas.openxmlformats.org/officeDocument/2006/relationships/image" Target="../media/image37.png"/><Relationship Id="rId23"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0.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123.png"/><Relationship Id="rId4" Type="http://schemas.openxmlformats.org/officeDocument/2006/relationships/image" Target="../media/image269.png"/><Relationship Id="rId9" Type="http://schemas.openxmlformats.org/officeDocument/2006/relationships/image" Target="../media/image12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9.png"/><Relationship Id="rId18" Type="http://schemas.openxmlformats.org/officeDocument/2006/relationships/image" Target="../media/image40.png"/><Relationship Id="rId3" Type="http://schemas.openxmlformats.org/officeDocument/2006/relationships/image" Target="../media/image29.svg"/><Relationship Id="rId21" Type="http://schemas.openxmlformats.org/officeDocument/2006/relationships/image" Target="../media/image43.png"/><Relationship Id="rId7" Type="http://schemas.openxmlformats.org/officeDocument/2006/relationships/image" Target="../media/image3.png"/><Relationship Id="rId12" Type="http://schemas.openxmlformats.org/officeDocument/2006/relationships/image" Target="../media/image48.png"/><Relationship Id="rId17" Type="http://schemas.openxmlformats.org/officeDocument/2006/relationships/image" Target="../media/image39.png"/><Relationship Id="rId2" Type="http://schemas.openxmlformats.org/officeDocument/2006/relationships/image" Target="../media/image28.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47.png"/><Relationship Id="rId5" Type="http://schemas.openxmlformats.org/officeDocument/2006/relationships/image" Target="../media/image46.svg"/><Relationship Id="rId15" Type="http://schemas.openxmlformats.org/officeDocument/2006/relationships/image" Target="../media/image37.png"/><Relationship Id="rId10" Type="http://schemas.openxmlformats.org/officeDocument/2006/relationships/image" Target="../media/image321.png"/><Relationship Id="rId19"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51.svg"/><Relationship Id="rId21" Type="http://schemas.openxmlformats.org/officeDocument/2006/relationships/image" Target="../media/image43.png"/><Relationship Id="rId7" Type="http://schemas.openxmlformats.org/officeDocument/2006/relationships/image" Target="../media/image3.png"/><Relationship Id="rId17" Type="http://schemas.openxmlformats.org/officeDocument/2006/relationships/image" Target="../media/image39.png"/><Relationship Id="rId25"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54.png"/><Relationship Id="rId5" Type="http://schemas.openxmlformats.org/officeDocument/2006/relationships/image" Target="../media/image29.svg"/><Relationship Id="rId15" Type="http://schemas.openxmlformats.org/officeDocument/2006/relationships/image" Target="../media/image37.png"/><Relationship Id="rId23" Type="http://schemas.openxmlformats.org/officeDocument/2006/relationships/image" Target="../media/image53.png"/><Relationship Id="rId19" Type="http://schemas.openxmlformats.org/officeDocument/2006/relationships/image" Target="../media/image41.png"/><Relationship Id="rId10" Type="http://schemas.openxmlformats.org/officeDocument/2006/relationships/image" Target="../media/image321.png"/><Relationship Id="rId4" Type="http://schemas.openxmlformats.org/officeDocument/2006/relationships/image" Target="../media/image28.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10</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11</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12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4AC71A2-B4FC-1A6B-D7B8-B68BCFD9FB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347355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297312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198110"/>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197771"/>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143438" y="555824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836126" y="56592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836126" y="5659201"/>
                <a:ext cx="161133" cy="276999"/>
              </a:xfrm>
              <a:prstGeom prst="rect">
                <a:avLst/>
              </a:prstGeom>
              <a:blipFill>
                <a:blip r:embed="rId7"/>
                <a:stretch>
                  <a:fillRect l="-25926" r="-22222" b="-6522"/>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162205" y="509727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121565" y="509998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121565" y="5099983"/>
                <a:ext cx="793026" cy="369332"/>
              </a:xfrm>
              <a:prstGeom prst="rect">
                <a:avLst/>
              </a:prstGeom>
              <a:blipFill>
                <a:blip r:embed="rId8"/>
                <a:stretch>
                  <a:fillRect r="-6923" b="-15000"/>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968918" y="509880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928278" y="510150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928278" y="5101509"/>
                <a:ext cx="793026" cy="369332"/>
              </a:xfrm>
              <a:prstGeom prst="rect">
                <a:avLst/>
              </a:prstGeom>
              <a:blipFill>
                <a:blip r:embed="rId9"/>
                <a:stretch>
                  <a:fillRect r="-692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08385" y="509998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08385" y="5099983"/>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08451" y="50752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167811" y="50779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167811" y="5077975"/>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162205" y="485198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598154" y="442336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598154" y="4423364"/>
                <a:ext cx="1101348" cy="394019"/>
              </a:xfrm>
              <a:prstGeom prst="rect">
                <a:avLst/>
              </a:prstGeom>
              <a:blipFill>
                <a:blip r:embed="rId12"/>
                <a:stretch>
                  <a:fillRect b="-10938"/>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708912" y="1001113"/>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785562" y="1719624"/>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3965048" y="2610548"/>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1513850" y="956144"/>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513850" y="55762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2344231" y="1883828"/>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2443908" y="2752706"/>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2443908" y="2752706"/>
                <a:ext cx="483659" cy="369332"/>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3095794" y="190234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3095794" y="1902345"/>
                <a:ext cx="607687" cy="369332"/>
              </a:xfrm>
              <a:prstGeom prst="rect">
                <a:avLst/>
              </a:prstGeom>
              <a:blipFill>
                <a:blip r:embed="rId15"/>
                <a:stretch>
                  <a:fillRect/>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696428" y="1213458"/>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8D75825-6501-359C-3495-A0905C867044}"/>
              </a:ext>
            </a:extLst>
          </p:cNvPr>
          <p:cNvSpPr/>
          <p:nvPr/>
        </p:nvSpPr>
        <p:spPr>
          <a:xfrm>
            <a:off x="2492505" y="2334072"/>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E84A304-61CE-ADDB-483E-3133C3177915}"/>
              </a:ext>
            </a:extLst>
          </p:cNvPr>
          <p:cNvSpPr/>
          <p:nvPr/>
        </p:nvSpPr>
        <p:spPr>
          <a:xfrm>
            <a:off x="3590364" y="183364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1AD89B77-635F-8236-5A75-8AFF4DDEE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4797" y="2196426"/>
            <a:ext cx="454605" cy="454605"/>
          </a:xfrm>
          <a:prstGeom prst="rect">
            <a:avLst/>
          </a:prstGeom>
        </p:spPr>
      </p:pic>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30887"/>
          </a:xfrm>
          <a:prstGeom prst="rect">
            <a:avLst/>
          </a:prstGeom>
          <a:noFill/>
        </p:spPr>
        <p:txBody>
          <a:bodyPr wrap="square">
            <a:spAutoFit/>
          </a:bodyPr>
          <a:lstStyle/>
          <a:p>
            <a:r>
              <a:rPr lang="es-ES" sz="1100" dirty="0"/>
              <a:t>[1] J. Yu, W. W. Howard, D. </a:t>
            </a:r>
            <a:r>
              <a:rPr lang="es-ES" sz="1100" dirty="0" err="1"/>
              <a:t>Tait</a:t>
            </a:r>
            <a:r>
              <a:rPr lang="es-ES" sz="1100" dirty="0"/>
              <a:t>, and R. M. </a:t>
            </a:r>
            <a:r>
              <a:rPr lang="es-ES" sz="1100" dirty="0" err="1"/>
              <a:t>Buehrer</a:t>
            </a:r>
            <a:r>
              <a:rPr lang="es-ES" sz="1100" dirty="0"/>
              <a:t>, “</a:t>
            </a:r>
            <a:r>
              <a:rPr lang="es-ES" sz="1100" dirty="0" err="1"/>
              <a:t>Direction-of-Arrival</a:t>
            </a:r>
            <a:r>
              <a:rPr lang="es-ES" sz="1100" dirty="0"/>
              <a:t> </a:t>
            </a:r>
            <a:r>
              <a:rPr lang="es-ES" sz="1100" dirty="0" err="1"/>
              <a:t>Estimation</a:t>
            </a:r>
            <a:r>
              <a:rPr lang="es-ES" sz="1100" dirty="0"/>
              <a:t> </a:t>
            </a:r>
            <a:r>
              <a:rPr lang="es-ES" sz="1100" dirty="0" err="1"/>
              <a:t>With</a:t>
            </a:r>
            <a:r>
              <a:rPr lang="es-ES" sz="1100" dirty="0"/>
              <a:t> A Vector Sensor </a:t>
            </a:r>
            <a:r>
              <a:rPr lang="es-ES" sz="1100" dirty="0" err="1"/>
              <a:t>Using</a:t>
            </a:r>
            <a:r>
              <a:rPr lang="es-ES" sz="1100" dirty="0"/>
              <a:t> Deep Neural Networks,” in </a:t>
            </a:r>
            <a:r>
              <a:rPr lang="es-ES" sz="1100" i="1" dirty="0"/>
              <a:t>2021 IEEE 93rd Vehicular </a:t>
            </a:r>
            <a:r>
              <a:rPr lang="es-ES" sz="1100" i="1" dirty="0" err="1"/>
              <a:t>Technology</a:t>
            </a:r>
            <a:r>
              <a:rPr lang="es-ES" sz="1100" i="1" dirty="0"/>
              <a:t> Conference (VTC2021-Spring)</a:t>
            </a:r>
            <a:r>
              <a:rPr lang="es-ES" sz="1100" dirty="0"/>
              <a:t>, </a:t>
            </a:r>
            <a:r>
              <a:rPr lang="es-ES" sz="1100" dirty="0" err="1"/>
              <a:t>Apr</a:t>
            </a:r>
            <a:r>
              <a:rPr lang="es-ES" sz="1100" dirty="0"/>
              <a:t>. 2021, pp. 1–7. </a:t>
            </a:r>
            <a:r>
              <a:rPr lang="es-ES" sz="1100" dirty="0" err="1"/>
              <a:t>doi</a:t>
            </a:r>
            <a:r>
              <a:rPr lang="es-ES" sz="1100" dirty="0"/>
              <a:t>: </a:t>
            </a:r>
            <a:r>
              <a:rPr lang="es-ES" sz="1100" dirty="0">
                <a:hlinkClick r:id="rId4"/>
              </a:rPr>
              <a:t>10.1109/VTC2021-Spring51267.2021.9448932</a:t>
            </a:r>
            <a:r>
              <a:rPr lang="es-ES" sz="1100" dirty="0"/>
              <a:t>.</a:t>
            </a:r>
            <a:endParaRPr lang="es-ES" sz="1100" dirty="0">
              <a:effectLst/>
            </a:endParaRP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grpSp>
        <p:nvGrpSpPr>
          <p:cNvPr id="73" name="Group 72">
            <a:extLst>
              <a:ext uri="{FF2B5EF4-FFF2-40B4-BE49-F238E27FC236}">
                <a16:creationId xmlns:a16="http://schemas.microsoft.com/office/drawing/2014/main" id="{6854427B-5D95-BDD2-974E-605C7C49CFE2}"/>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66C77068-7127-D139-3FBD-F5CC540D302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8D997125-D29F-F506-08E8-5C5B8928B2E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77ECFF4-47F9-37E7-B856-C0FB233FB5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0001385-FCD2-3B04-E0BD-948CA40751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05E691F7-BC77-6B47-6A4F-55F7EC438DBC}"/>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12F1231-F82F-E863-093B-A5AC838814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DF49AC3-636C-3D4B-B39F-DF66F6CA99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88CED0C-6460-4808-8941-6887C17306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CBD60BF8-ED1B-A62E-12B2-4E24D9EA1EA8}"/>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E212831F-EE82-5073-0DF2-989F40DE21D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C3C0F25-FF3E-2CC2-4D32-8A052155EB8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4F32294-D257-D5C5-C44E-8B2DBFF183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AB2BF6A-BAA7-44E3-F642-BBADA42AB4D4}"/>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79775790-6F94-DAC1-98D2-E75D94D65BA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BB9EA7-2B6B-3B6A-D9FE-D35EE0B074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E52D79B-2780-BF63-0E60-FAECB2C14E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E65B0BE-0AB1-ACB3-83EC-0F167E887BEE}"/>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A7DCD1FA-9F3D-199A-D06A-7620ACD4DF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9309E7-8587-84FE-F502-D97A3ECB0E1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1447375-4995-2A35-9407-7C88C3E32FB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4862362-699E-8BD7-619E-436412BF4F9C}"/>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C0A36D55-F6C8-2412-D045-0582A7B7714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A0ABBB4-033F-45AE-DC9B-4BA78ECAE0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8A5BCB0-E15F-0857-5F08-50D7815236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2AE947B-F8D1-0D50-B56D-A2465FFB35C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2F9CF08-A61D-1133-3705-F601D335E68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A8730B-0096-73E8-E326-7152A071F0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26EC2F2-ACCE-4F33-C718-6EAB2432FA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EC369DF-5815-061B-F3D9-41AEACDDD13D}"/>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01EB69DB-C592-E1EE-CCCE-65C835A8FB3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36A10B-F82F-5458-8AFB-CBED86B642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401DFDA-EE3B-CB7D-D8BB-2C565BB700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BDD69FA-FA4A-0186-764D-BB06715AE965}"/>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EACC40A5-E529-91A5-4373-F612B5F446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3470BF7-FB0C-D2B7-2586-348A9FAD9F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D63CE7E-7245-22A9-0A40-46BE95857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DC24DF4-751F-A3E3-9026-47B9FE0AC937}"/>
              </a:ext>
            </a:extLst>
          </p:cNvPr>
          <p:cNvPicPr>
            <a:picLocks noChangeAspect="1"/>
          </p:cNvPicPr>
          <p:nvPr/>
        </p:nvPicPr>
        <p:blipFill>
          <a:blip r:embed="rId5"/>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CC8A30E4-A63C-69AC-FC8B-F7B97A0EB208}"/>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cxnSp>
        <p:nvCxnSpPr>
          <p:cNvPr id="27" name="Straight Arrow Connector 26">
            <a:extLst>
              <a:ext uri="{FF2B5EF4-FFF2-40B4-BE49-F238E27FC236}">
                <a16:creationId xmlns:a16="http://schemas.microsoft.com/office/drawing/2014/main" id="{1A7B9487-0CBC-F518-8AD9-E569F094A0A9}"/>
              </a:ext>
            </a:extLst>
          </p:cNvPr>
          <p:cNvCxnSpPr>
            <a:cxnSpLocks/>
            <a:stCxn id="2" idx="1"/>
          </p:cNvCxnSpPr>
          <p:nvPr/>
        </p:nvCxnSpPr>
        <p:spPr>
          <a:xfrm flipH="1" flipV="1">
            <a:off x="2181378" y="1821033"/>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EBFFE26-CC73-B899-4367-0D7130B97870}"/>
              </a:ext>
            </a:extLst>
          </p:cNvPr>
          <p:cNvSpPr/>
          <p:nvPr/>
        </p:nvSpPr>
        <p:spPr>
          <a:xfrm rot="5400000">
            <a:off x="962658" y="1616649"/>
            <a:ext cx="389845" cy="1983408"/>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Graphic 35" descr="Smart Phone with solid fill">
            <a:extLst>
              <a:ext uri="{FF2B5EF4-FFF2-40B4-BE49-F238E27FC236}">
                <a16:creationId xmlns:a16="http://schemas.microsoft.com/office/drawing/2014/main" id="{51CD9D0C-EE53-316E-3D03-2F6AEB869B22}"/>
              </a:ext>
            </a:extLst>
          </p:cNvPr>
          <p:cNvPicPr/>
          <p:nvPr/>
        </p:nvPicPr>
        <p:blipFill>
          <a:blip r:embed="rId6"/>
          <a:stretch/>
        </p:blipFill>
        <p:spPr>
          <a:xfrm rot="1730551">
            <a:off x="3084591" y="2140783"/>
            <a:ext cx="346456" cy="278418"/>
          </a:xfrm>
          <a:prstGeom prst="rect">
            <a:avLst/>
          </a:prstGeom>
          <a:ln w="0">
            <a:noFill/>
          </a:ln>
        </p:spPr>
      </p:pic>
    </p:spTree>
    <p:extLst>
      <p:ext uri="{BB962C8B-B14F-4D97-AF65-F5344CB8AC3E}">
        <p14:creationId xmlns:p14="http://schemas.microsoft.com/office/powerpoint/2010/main" val="171600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18</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19</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2</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20</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22</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3</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30</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31</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40</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41</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6</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8</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9</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4739</Words>
  <Application>Microsoft Office PowerPoint</Application>
  <PresentationFormat>Widescreen</PresentationFormat>
  <Paragraphs>1082</Paragraphs>
  <Slides>61</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131</cp:revision>
  <dcterms:created xsi:type="dcterms:W3CDTF">2022-06-08T07:15:58Z</dcterms:created>
  <dcterms:modified xsi:type="dcterms:W3CDTF">2025-06-06T14:55:11Z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